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0058400" cy="7772400"/>
  <p:notesSz cx="6858000" cy="9144000"/>
  <p:defaultTextStyle>
    <a:defPPr>
      <a:defRPr lang="en-US"/>
    </a:defPPr>
    <a:lvl1pPr marL="0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5D8A"/>
    <a:srgbClr val="800080"/>
    <a:srgbClr val="008000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302" y="-84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B14A-F4CA-436B-BDC7-F340A41D3CF2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2468C-5867-47A6-ADED-FB32381229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B14A-F4CA-436B-BDC7-F340A41D3CF2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2468C-5867-47A6-ADED-FB32381229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0" y="311257"/>
            <a:ext cx="2263140" cy="66317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311257"/>
            <a:ext cx="6621780" cy="66317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B14A-F4CA-436B-BDC7-F340A41D3CF2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2468C-5867-47A6-ADED-FB32381229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B14A-F4CA-436B-BDC7-F340A41D3CF2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2468C-5867-47A6-ADED-FB32381229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7"/>
            <a:ext cx="8549640" cy="1543685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B14A-F4CA-436B-BDC7-F340A41D3CF2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2468C-5867-47A6-ADED-FB32381229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1813560"/>
            <a:ext cx="4442460" cy="5129425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020" y="1813560"/>
            <a:ext cx="4442460" cy="5129425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B14A-F4CA-436B-BDC7-F340A41D3CF2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2468C-5867-47A6-ADED-FB32381229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8" y="1739795"/>
            <a:ext cx="4445953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8" y="2464859"/>
            <a:ext cx="4445953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B14A-F4CA-436B-BDC7-F340A41D3CF2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2468C-5867-47A6-ADED-FB32381229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B14A-F4CA-436B-BDC7-F340A41D3CF2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2468C-5867-47A6-ADED-FB32381229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B14A-F4CA-436B-BDC7-F340A41D3CF2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2468C-5867-47A6-ADED-FB32381229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1" y="309457"/>
            <a:ext cx="3309144" cy="13169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1" y="1626447"/>
            <a:ext cx="3309144" cy="5316538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B14A-F4CA-436B-BDC7-F340A41D3CF2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2468C-5867-47A6-ADED-FB32381229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B14A-F4CA-436B-BDC7-F340A41D3CF2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2468C-5867-47A6-ADED-FB32381229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813560"/>
            <a:ext cx="9052560" cy="5129425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7203864"/>
            <a:ext cx="23469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DB14A-F4CA-436B-BDC7-F340A41D3CF2}" type="datetimeFigureOut">
              <a:rPr lang="en-US" smtClean="0"/>
              <a:pPr/>
              <a:t>7/30/2012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7203864"/>
            <a:ext cx="31851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7203864"/>
            <a:ext cx="23469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2468C-5867-47A6-ADED-FB32381229D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8824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059" indent="-382059" algn="l" defTabSz="1018824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defTabSz="1018824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531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943" indent="-254706" algn="l" defTabSz="1018824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5" indent="-254706" algn="l" defTabSz="1018824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1767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625" y="238125"/>
            <a:ext cx="8947150" cy="730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381000" y="6172200"/>
            <a:ext cx="9144000" cy="1524000"/>
          </a:xfrm>
          <a:prstGeom prst="rect">
            <a:avLst/>
          </a:prstGeom>
          <a:noFill/>
          <a:ln w="57150">
            <a:solidFill>
              <a:srgbClr val="800080">
                <a:alpha val="52157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1000" y="152400"/>
            <a:ext cx="4267200" cy="5943600"/>
          </a:xfrm>
          <a:prstGeom prst="rect">
            <a:avLst/>
          </a:prstGeom>
          <a:noFill/>
          <a:ln w="57150">
            <a:solidFill>
              <a:srgbClr val="385D8A">
                <a:alpha val="3882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724400" y="2590800"/>
            <a:ext cx="4800600" cy="3505200"/>
          </a:xfrm>
          <a:prstGeom prst="rect">
            <a:avLst/>
          </a:prstGeom>
          <a:noFill/>
          <a:ln w="57150">
            <a:solidFill>
              <a:srgbClr val="008000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981200" y="7010400"/>
            <a:ext cx="13142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385D8A">
                        <a:shade val="30000"/>
                        <a:satMod val="115000"/>
                      </a:srgbClr>
                    </a:gs>
                    <a:gs pos="50000">
                      <a:srgbClr val="385D8A">
                        <a:shade val="67500"/>
                        <a:satMod val="115000"/>
                      </a:srgbClr>
                    </a:gs>
                    <a:gs pos="100000">
                      <a:srgbClr val="385D8A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Meta</a:t>
            </a:r>
            <a:endParaRPr lang="en-US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385D8A">
                      <a:shade val="30000"/>
                      <a:satMod val="115000"/>
                    </a:srgbClr>
                  </a:gs>
                  <a:gs pos="50000">
                    <a:srgbClr val="385D8A">
                      <a:shade val="67500"/>
                      <a:satMod val="115000"/>
                    </a:srgbClr>
                  </a:gs>
                  <a:gs pos="100000">
                    <a:srgbClr val="385D8A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28800" y="1828800"/>
            <a:ext cx="14572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Photo</a:t>
            </a:r>
            <a:endParaRPr lang="en-US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48400" y="4114800"/>
            <a:ext cx="1805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008000">
                        <a:shade val="30000"/>
                        <a:satMod val="115000"/>
                      </a:srgbClr>
                    </a:gs>
                    <a:gs pos="50000">
                      <a:srgbClr val="008000">
                        <a:shade val="67500"/>
                        <a:satMod val="115000"/>
                      </a:srgbClr>
                    </a:gs>
                    <a:gs pos="100000">
                      <a:srgbClr val="008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Spectro</a:t>
            </a:r>
            <a:endParaRPr lang="en-US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008000">
                      <a:shade val="30000"/>
                      <a:satMod val="115000"/>
                    </a:srgbClr>
                  </a:gs>
                  <a:gs pos="50000">
                    <a:srgbClr val="008000">
                      <a:shade val="67500"/>
                      <a:satMod val="115000"/>
                    </a:srgbClr>
                  </a:gs>
                  <a:gs pos="100000">
                    <a:srgbClr val="0080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29200" y="457200"/>
            <a:ext cx="16455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FF9900">
                        <a:shade val="30000"/>
                        <a:satMod val="115000"/>
                      </a:srgbClr>
                    </a:gs>
                    <a:gs pos="50000">
                      <a:srgbClr val="FF9900">
                        <a:shade val="67500"/>
                        <a:satMod val="115000"/>
                      </a:srgbClr>
                    </a:gs>
                    <a:gs pos="100000">
                      <a:srgbClr val="FF99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Region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724400" y="152400"/>
            <a:ext cx="4800600" cy="2362200"/>
          </a:xfrm>
          <a:prstGeom prst="rect">
            <a:avLst/>
          </a:prstGeom>
          <a:noFill/>
          <a:ln w="57150">
            <a:solidFill>
              <a:srgbClr val="FF9900">
                <a:alpha val="58039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1252</TotalTime>
  <Words>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Ani Thakar</dc:creator>
  <cp:lastModifiedBy>Ani Thakar</cp:lastModifiedBy>
  <cp:revision>123</cp:revision>
  <dcterms:created xsi:type="dcterms:W3CDTF">2012-07-30T21:43:52Z</dcterms:created>
  <dcterms:modified xsi:type="dcterms:W3CDTF">2012-07-31T20:41:07Z</dcterms:modified>
</cp:coreProperties>
</file>